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A53132-F293-278A-9B07-CACF52BFF1E1}" v="15" dt="2025-05-15T21:17:45.012"/>
    <p1510:client id="{96916E74-26C3-1AB0-729A-1C84641DDE71}" v="78" dt="2025-05-15T21:09:43.4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device&#10;&#10;AI-generated content may be incorrect.">
            <a:extLst>
              <a:ext uri="{FF2B5EF4-FFF2-40B4-BE49-F238E27FC236}">
                <a16:creationId xmlns:a16="http://schemas.microsoft.com/office/drawing/2014/main" id="{7887120D-E231-E27F-4D99-EB08E1ED3B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9923" y="-56880"/>
            <a:ext cx="3487588" cy="25291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DD01F86-1AC4-C3B5-25EF-AFED19076C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9923" y="4572629"/>
            <a:ext cx="3487588" cy="2399761"/>
          </a:xfrm>
          <a:prstGeom prst="rect">
            <a:avLst/>
          </a:prstGeom>
        </p:spPr>
      </p:pic>
      <p:pic>
        <p:nvPicPr>
          <p:cNvPr id="5" name="Picture 4" descr="A close up of a device&#10;&#10;AI-generated content may be incorrect.">
            <a:extLst>
              <a:ext uri="{FF2B5EF4-FFF2-40B4-BE49-F238E27FC236}">
                <a16:creationId xmlns:a16="http://schemas.microsoft.com/office/drawing/2014/main" id="{C4CECEFC-3A37-B35A-AAB6-048667E6A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9924" y="2473536"/>
            <a:ext cx="3487587" cy="2399761"/>
          </a:xfrm>
          <a:prstGeom prst="rect">
            <a:avLst/>
          </a:prstGeom>
        </p:spPr>
      </p:pic>
      <p:pic>
        <p:nvPicPr>
          <p:cNvPr id="7" name="Picture 6" descr="A close up of a device&#10;&#10;AI-generated content may be incorrect.">
            <a:extLst>
              <a:ext uri="{FF2B5EF4-FFF2-40B4-BE49-F238E27FC236}">
                <a16:creationId xmlns:a16="http://schemas.microsoft.com/office/drawing/2014/main" id="{23252115-3A55-0263-8F53-5D0C40A049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44377" y="4443232"/>
            <a:ext cx="3329436" cy="2529157"/>
          </a:xfrm>
          <a:prstGeom prst="rect">
            <a:avLst/>
          </a:prstGeom>
        </p:spPr>
      </p:pic>
      <p:pic>
        <p:nvPicPr>
          <p:cNvPr id="8" name="Picture 7" descr="A computer device with a wire plugged into it&#10;&#10;AI-generated content may be incorrect.">
            <a:extLst>
              <a:ext uri="{FF2B5EF4-FFF2-40B4-BE49-F238E27FC236}">
                <a16:creationId xmlns:a16="http://schemas.microsoft.com/office/drawing/2014/main" id="{CA91C12F-DDEC-F4A2-3B6F-D1011C6D4E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8828" y="4515120"/>
            <a:ext cx="3329437" cy="25004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632E893-1237-B9DB-33BD-BE434334655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44376" y="-13748"/>
            <a:ext cx="3329437" cy="248602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9D54E6F-D9B2-E408-D372-D3AAA90C964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8828" y="-13748"/>
            <a:ext cx="3329438" cy="250040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F0084FE-B15F-79E3-8E56-A024B371837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8829" y="2487913"/>
            <a:ext cx="3329437" cy="2486025"/>
          </a:xfrm>
          <a:prstGeom prst="rect">
            <a:avLst/>
          </a:prstGeo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90A2BDCB-C948-ACD0-8C95-84C408171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8728" y="2766144"/>
            <a:ext cx="10515600" cy="1325563"/>
          </a:xfrm>
        </p:spPr>
        <p:txBody>
          <a:bodyPr/>
          <a:lstStyle/>
          <a:p>
            <a:r>
              <a:rPr lang="en-US" dirty="0"/>
              <a:t>Perso: </a:t>
            </a:r>
            <a:r>
              <a:rPr lang="en-US" dirty="0" err="1"/>
              <a:t>bousole</a:t>
            </a:r>
            <a:br>
              <a:rPr lang="en-US" dirty="0"/>
            </a:br>
            <a:r>
              <a:rPr lang="en-US" dirty="0"/>
              <a:t>fait par Maxim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screenshot of a computer&#10;&#10;AI-generated content may be incorrect.">
            <a:extLst>
              <a:ext uri="{FF2B5EF4-FFF2-40B4-BE49-F238E27FC236}">
                <a16:creationId xmlns:a16="http://schemas.microsoft.com/office/drawing/2014/main" id="{60ABC2C5-FF36-3283-F217-1DBED2FB82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9437" y="178349"/>
            <a:ext cx="3721352" cy="6498874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068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Perso: bousole fait par Maxim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48</cp:revision>
  <dcterms:created xsi:type="dcterms:W3CDTF">2025-05-15T21:05:01Z</dcterms:created>
  <dcterms:modified xsi:type="dcterms:W3CDTF">2025-05-15T21:17:53Z</dcterms:modified>
</cp:coreProperties>
</file>